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7665087-4578-8846-A13C-204BF18EF59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9654DE3-90D3-F44D-BB1C-5D68BE338D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  <p:sldLayoutId id="2147483837" r:id="rId19"/>
    <p:sldLayoutId id="214748383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Crafting Clear and Polished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Techniques for improving sentence-level writing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9600" dirty="0" smtClean="0"/>
              <a:t>Suggestion #1</a:t>
            </a:r>
            <a:endParaRPr lang="en-US" sz="9600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703293"/>
          </a:xfrm>
        </p:spPr>
        <p:txBody>
          <a:bodyPr/>
          <a:lstStyle/>
          <a:p>
            <a:r>
              <a:rPr lang="en-US" dirty="0" smtClean="0"/>
              <a:t>Eliminate Intensifiers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4152256"/>
            <a:ext cx="5334000" cy="39144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Intensifiers are words that add emphasis.</a:t>
            </a:r>
          </a:p>
          <a:p>
            <a:pPr>
              <a:buFont typeface="Arial"/>
              <a:buChar char="•"/>
            </a:pPr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Very</a:t>
            </a:r>
          </a:p>
          <a:p>
            <a:pPr lvl="1"/>
            <a:r>
              <a:rPr lang="en-US" dirty="0" smtClean="0"/>
              <a:t>Really</a:t>
            </a:r>
          </a:p>
          <a:p>
            <a:pPr lvl="1"/>
            <a:r>
              <a:rPr lang="en-US" dirty="0" smtClean="0"/>
              <a:t>Quite</a:t>
            </a:r>
          </a:p>
          <a:p>
            <a:pPr lvl="1"/>
            <a:r>
              <a:rPr lang="en-US" dirty="0" smtClean="0"/>
              <a:t>Totally</a:t>
            </a:r>
          </a:p>
          <a:p>
            <a:pPr lvl="1"/>
            <a:r>
              <a:rPr lang="en-US" dirty="0" smtClean="0"/>
              <a:t>Completely</a:t>
            </a:r>
          </a:p>
          <a:p>
            <a:pPr lvl="1"/>
            <a:r>
              <a:rPr lang="en-US" dirty="0" smtClean="0"/>
              <a:t>Definitely</a:t>
            </a:r>
          </a:p>
          <a:p>
            <a:pPr lvl="1"/>
            <a:r>
              <a:rPr lang="en-US" dirty="0" smtClean="0"/>
              <a:t>Just</a:t>
            </a:r>
          </a:p>
          <a:p>
            <a:pPr lvl="1"/>
            <a:r>
              <a:rPr lang="en-US" dirty="0" smtClean="0"/>
              <a:t>So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eliminate intensifiers?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words carry over from speech habits.  When speaking, people use them with vocal stress.</a:t>
            </a:r>
          </a:p>
          <a:p>
            <a:r>
              <a:rPr lang="en-US" sz="2800" dirty="0" smtClean="0"/>
              <a:t>In writing, stress comes from using powerful and meaningful words, not vacant intensifiers.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words are intensifiers?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The really terrible storm ripped across the bay and totally destroyed business buildings and homes when it hit shore.  The result was very disastrous: so much wreckage, so many helpless people, so many lost dreams.  To see it was really disturbing.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Compare these two versions.</a:t>
            </a:r>
            <a:endParaRPr lang="en-US" sz="40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Intensifiers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400"/>
              </a:spcBef>
              <a:buNone/>
            </a:pPr>
            <a:r>
              <a:rPr lang="en-US" sz="2400" dirty="0" smtClean="0"/>
              <a:t>	</a:t>
            </a:r>
            <a:r>
              <a:rPr lang="en-US" sz="2595" dirty="0" smtClean="0"/>
              <a:t>The </a:t>
            </a:r>
            <a:r>
              <a:rPr lang="en-US" sz="2595" b="1" dirty="0" smtClean="0"/>
              <a:t>REALLY </a:t>
            </a:r>
            <a:r>
              <a:rPr lang="en-US" sz="2595" dirty="0" smtClean="0"/>
              <a:t>terrible storm ripped across the bay and </a:t>
            </a:r>
            <a:r>
              <a:rPr lang="en-US" sz="2595" b="1" dirty="0" smtClean="0"/>
              <a:t>TOTALLY</a:t>
            </a:r>
            <a:r>
              <a:rPr lang="en-US" sz="2595" dirty="0" smtClean="0"/>
              <a:t> destroyed business buildings and homes when it hit shore.  The result was </a:t>
            </a:r>
            <a:r>
              <a:rPr lang="en-US" sz="2595" b="1" dirty="0" smtClean="0"/>
              <a:t>VERY</a:t>
            </a:r>
            <a:r>
              <a:rPr lang="en-US" sz="2595" dirty="0" smtClean="0"/>
              <a:t> disastrous: </a:t>
            </a:r>
            <a:r>
              <a:rPr lang="en-US" sz="2595" b="1" dirty="0" smtClean="0"/>
              <a:t>SO MUCH</a:t>
            </a:r>
            <a:r>
              <a:rPr lang="en-US" sz="2595" dirty="0" smtClean="0"/>
              <a:t> wreckage, </a:t>
            </a:r>
            <a:r>
              <a:rPr lang="en-US" sz="2595" b="1" dirty="0" smtClean="0"/>
              <a:t>SO MANY </a:t>
            </a:r>
            <a:r>
              <a:rPr lang="en-US" sz="2595" dirty="0" smtClean="0"/>
              <a:t>helpless people, </a:t>
            </a:r>
            <a:r>
              <a:rPr lang="en-US" sz="2595" b="1" dirty="0" smtClean="0"/>
              <a:t>SO MANY</a:t>
            </a:r>
            <a:r>
              <a:rPr lang="en-US" sz="2595" dirty="0" smtClean="0"/>
              <a:t> lost dreams.  To see it was </a:t>
            </a:r>
            <a:r>
              <a:rPr lang="en-US" sz="2595" b="1" dirty="0" smtClean="0"/>
              <a:t>REALLY</a:t>
            </a:r>
            <a:r>
              <a:rPr lang="en-US" sz="2595" dirty="0" smtClean="0"/>
              <a:t> disturbing.</a:t>
            </a:r>
            <a:endParaRPr lang="en-US" sz="2595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Without Intensifiers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595" dirty="0" smtClean="0"/>
              <a:t>The terrible storm ripped across the bay and destroyed business buildings and homes when it hit shore.  The result was disastrous: wreckage, helpless people, lost dreams.  To see it was disturbing.</a:t>
            </a:r>
            <a:endParaRPr lang="en-US" sz="259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eliminating them improve your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Notice that the version with intensifiers simply seemed overstated, and the version without intensifiers was just as powerful.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Once intensifiers are removed, however, you can see that the section needs to be developed further. 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Add vivid details instead of intensifiers.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More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revision of the following line:</a:t>
            </a:r>
          </a:p>
          <a:p>
            <a:pPr>
              <a:buNone/>
            </a:pPr>
            <a:r>
              <a:rPr lang="en-US" dirty="0" smtClean="0"/>
              <a:t>“The result was disastrous: wreckage, helpless people, lost dreams.”</a:t>
            </a:r>
          </a:p>
          <a:p>
            <a:pPr>
              <a:buNone/>
            </a:pPr>
            <a:r>
              <a:rPr lang="en-US" dirty="0" smtClean="0"/>
              <a:t>“The result was disastrous: wreckage floating in the flooded streets, helpless people clinging to each other on high ground and rooftops, and lost dreams that seemed to be carried away with the biting wind.”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2775" y="4069803"/>
            <a:ext cx="5538788" cy="2026196"/>
          </a:xfrm>
        </p:spPr>
        <p:txBody>
          <a:bodyPr/>
          <a:lstStyle/>
          <a:p>
            <a:r>
              <a:rPr lang="en-US" sz="2800" dirty="0" smtClean="0"/>
              <a:t>The second version is much more specific and allows the reader to create a vivid picture in his or her mind.</a:t>
            </a:r>
            <a:endParaRPr lang="en-US" sz="2800" dirty="0"/>
          </a:p>
        </p:txBody>
      </p:sp>
      <p:pic>
        <p:nvPicPr>
          <p:cNvPr id="8" name="Picture Placeholder 7" descr="13flood.4-600.jpg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-9051" b="-9051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66</TotalTime>
  <Words>227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Goudy Old Style</vt:lpstr>
      <vt:lpstr>Impact</vt:lpstr>
      <vt:lpstr>Rockwell</vt:lpstr>
      <vt:lpstr>Inkwell</vt:lpstr>
      <vt:lpstr>Crafting Clear and Polished Sentences</vt:lpstr>
      <vt:lpstr>Eliminate Intensifiers</vt:lpstr>
      <vt:lpstr>Intensifiers</vt:lpstr>
      <vt:lpstr>Why eliminate intensifiers?</vt:lpstr>
      <vt:lpstr>What words are intensifiers?</vt:lpstr>
      <vt:lpstr>Compare these two versions.</vt:lpstr>
      <vt:lpstr>How will eliminating them improve your writing?</vt:lpstr>
      <vt:lpstr>Example with More Development</vt:lpstr>
      <vt:lpstr>The second version is much more specific and allows the reader to create a vivid picture in his or her mind.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Crafting Clear and Polished Sentences</dc:title>
  <dc:creator>Anna Stenson</dc:creator>
  <cp:lastModifiedBy>Compton, John B</cp:lastModifiedBy>
  <cp:revision>1</cp:revision>
  <dcterms:created xsi:type="dcterms:W3CDTF">2009-11-17T03:07:29Z</dcterms:created>
  <dcterms:modified xsi:type="dcterms:W3CDTF">2014-10-21T14:12:30Z</dcterms:modified>
</cp:coreProperties>
</file>