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127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EBsTTM7tBc&amp;app=desktop" TargetMode="External"/><Relationship Id="rId2" Type="http://schemas.openxmlformats.org/officeDocument/2006/relationships/hyperlink" Target="http://thecolbertreport.cc.com/videos/bwz16t/junot-dia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D44jmeAH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Brief Wondrous Life of Oscar </a:t>
            </a:r>
            <a:r>
              <a:rPr lang="en-US" dirty="0" err="1" smtClean="0"/>
              <a:t>Wao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Junot</a:t>
            </a:r>
            <a:r>
              <a:rPr lang="en-US" dirty="0" smtClean="0"/>
              <a:t> </a:t>
            </a:r>
            <a:r>
              <a:rPr lang="en-US" dirty="0" err="1" smtClean="0"/>
              <a:t>Díaz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6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89369"/>
          </a:xfrm>
        </p:spPr>
        <p:txBody>
          <a:bodyPr/>
          <a:lstStyle/>
          <a:p>
            <a:r>
              <a:rPr lang="en-US" sz="5000" dirty="0" smtClean="0"/>
              <a:t>The book: some basics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92953"/>
            <a:ext cx="4343240" cy="43337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Published 2008</a:t>
            </a:r>
          </a:p>
          <a:p>
            <a:r>
              <a:rPr lang="en-US" dirty="0" smtClean="0"/>
              <a:t>Pulitzer Prize</a:t>
            </a:r>
          </a:p>
          <a:p>
            <a:r>
              <a:rPr lang="en-US" dirty="0" smtClean="0"/>
              <a:t>Settings &amp; Time Period:</a:t>
            </a:r>
          </a:p>
          <a:p>
            <a:pPr lvl="1"/>
            <a:r>
              <a:rPr lang="en-US" dirty="0" smtClean="0"/>
              <a:t>U.S. (New Jersey, New York)</a:t>
            </a:r>
          </a:p>
          <a:p>
            <a:pPr lvl="1"/>
            <a:r>
              <a:rPr lang="en-US" dirty="0" smtClean="0"/>
              <a:t>D.R. </a:t>
            </a:r>
          </a:p>
          <a:p>
            <a:pPr lvl="1"/>
            <a:r>
              <a:rPr lang="en-US" dirty="0" smtClean="0"/>
              <a:t>Late twentieth century</a:t>
            </a:r>
          </a:p>
          <a:p>
            <a:pPr lvl="1"/>
            <a:r>
              <a:rPr lang="en-US" dirty="0" smtClean="0"/>
              <a:t>Mid twentieth century (jumps back and forth)</a:t>
            </a:r>
          </a:p>
          <a:p>
            <a:r>
              <a:rPr lang="en-US" dirty="0" smtClean="0"/>
              <a:t>Read intro handouts &amp; links for more details</a:t>
            </a:r>
            <a:endParaRPr lang="en-US" dirty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074" y="2088890"/>
            <a:ext cx="3021335" cy="40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3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69" y="277297"/>
            <a:ext cx="3863501" cy="44452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052" y="2840378"/>
            <a:ext cx="4617241" cy="340217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386958" y="1448723"/>
            <a:ext cx="2385809" cy="808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72767" y="1448723"/>
            <a:ext cx="1051682" cy="2938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767" y="277297"/>
            <a:ext cx="2357361" cy="176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46388" y="1090353"/>
            <a:ext cx="7747000" cy="55543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Language </a:t>
            </a:r>
          </a:p>
          <a:p>
            <a:pPr lvl="1"/>
            <a:r>
              <a:rPr lang="en-US" dirty="0" smtClean="0"/>
              <a:t>(English, Spanish, </a:t>
            </a:r>
            <a:r>
              <a:rPr lang="en-US" dirty="0"/>
              <a:t>Spanglish</a:t>
            </a:r>
            <a:r>
              <a:rPr lang="en-US" dirty="0" smtClean="0"/>
              <a:t>, Dominican Slang)</a:t>
            </a:r>
          </a:p>
          <a:p>
            <a:pPr lvl="1"/>
            <a:r>
              <a:rPr lang="en-US" dirty="0" smtClean="0"/>
              <a:t>Experience of being immigrant</a:t>
            </a:r>
          </a:p>
          <a:p>
            <a:pPr lvl="1"/>
            <a:r>
              <a:rPr lang="en-US" dirty="0" smtClean="0"/>
              <a:t>Reader – disoriented</a:t>
            </a:r>
          </a:p>
          <a:p>
            <a:pPr lvl="1"/>
            <a:r>
              <a:rPr lang="en-US" b="1" u="sng" dirty="0" smtClean="0"/>
              <a:t>LIMINAL</a:t>
            </a:r>
            <a:r>
              <a:rPr lang="en-US" b="1" dirty="0" smtClean="0"/>
              <a:t> </a:t>
            </a:r>
            <a:r>
              <a:rPr lang="en-US" dirty="0" smtClean="0"/>
              <a:t>space – “in </a:t>
            </a:r>
            <a:r>
              <a:rPr lang="en-US" dirty="0" err="1" smtClean="0"/>
              <a:t>betweeness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Reader &amp; characters both feel this</a:t>
            </a:r>
          </a:p>
          <a:p>
            <a:r>
              <a:rPr lang="en-US" dirty="0" smtClean="0"/>
              <a:t>Narrative Style</a:t>
            </a:r>
          </a:p>
          <a:p>
            <a:pPr lvl="1"/>
            <a:r>
              <a:rPr lang="en-US" dirty="0" smtClean="0"/>
              <a:t>Disjointed, jumps around, several perspectives, settings</a:t>
            </a:r>
          </a:p>
          <a:p>
            <a:pPr lvl="1"/>
            <a:r>
              <a:rPr lang="en-US" b="1" u="sng" dirty="0" smtClean="0"/>
              <a:t>DIASPORA</a:t>
            </a:r>
            <a:r>
              <a:rPr lang="en-US" dirty="0" smtClean="0"/>
              <a:t> – dispersal</a:t>
            </a:r>
          </a:p>
          <a:p>
            <a:pPr lvl="2"/>
            <a:r>
              <a:rPr lang="en-US" dirty="0" smtClean="0"/>
              <a:t>Dominican Diaspora key to the novel (1960s on) – many Dominicans migrating to U.S.</a:t>
            </a:r>
          </a:p>
          <a:p>
            <a:r>
              <a:rPr lang="en-US" b="1" u="sng" dirty="0" smtClean="0"/>
              <a:t>ALLUSIONS</a:t>
            </a:r>
            <a:r>
              <a:rPr lang="en-US" u="sng" dirty="0" smtClean="0"/>
              <a:t> </a:t>
            </a:r>
            <a:r>
              <a:rPr lang="en-US" dirty="0" smtClean="0"/>
              <a:t>– direct reference to another work of literature, art, culture, etc. </a:t>
            </a:r>
          </a:p>
          <a:p>
            <a:pPr lvl="1"/>
            <a:r>
              <a:rPr lang="en-US" dirty="0" smtClean="0"/>
              <a:t>Diversity, plethora</a:t>
            </a:r>
          </a:p>
          <a:p>
            <a:r>
              <a:rPr lang="en-US" dirty="0" smtClean="0"/>
              <a:t>KEY: All of these techniques are intentional!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7756525" cy="1128713"/>
          </a:xfrm>
        </p:spPr>
        <p:txBody>
          <a:bodyPr/>
          <a:lstStyle/>
          <a:p>
            <a:r>
              <a:rPr lang="en-US" sz="4000" dirty="0" smtClean="0"/>
              <a:t>As you read (style &amp; key terms)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696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129395"/>
            <a:ext cx="7745505" cy="3996767"/>
          </a:xfrm>
        </p:spPr>
        <p:txBody>
          <a:bodyPr/>
          <a:lstStyle/>
          <a:p>
            <a:r>
              <a:rPr lang="en-US" dirty="0" smtClean="0"/>
              <a:t>Dominican History – colonial subjects, independent country, tumultuous relationship with U.S. (sometimes allies, sometimes occupiers)</a:t>
            </a:r>
          </a:p>
          <a:p>
            <a:r>
              <a:rPr lang="en-US" dirty="0" smtClean="0"/>
              <a:t>Trujillo – “El </a:t>
            </a:r>
            <a:r>
              <a:rPr lang="en-US" dirty="0" err="1" smtClean="0"/>
              <a:t>Jefe</a:t>
            </a:r>
            <a:r>
              <a:rPr lang="en-US" dirty="0" smtClean="0"/>
              <a:t>” – brutal dictator 1930-1961</a:t>
            </a:r>
          </a:p>
          <a:p>
            <a:pPr lvl="1"/>
            <a:r>
              <a:rPr lang="en-US" dirty="0" smtClean="0"/>
              <a:t>Huge impact on DR people, migration,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err="1" smtClean="0"/>
              <a:t>Díaz</a:t>
            </a:r>
            <a:r>
              <a:rPr lang="en-US" dirty="0" smtClean="0"/>
              <a:t> – Dominican American – migrated to U.S. at age of six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680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http://thecolbertreport.cc.com/videos/ir7gne/junot-</a:t>
            </a:r>
            <a:r>
              <a:rPr lang="en-US" dirty="0" smtClean="0">
                <a:hlinkClick r:id="rId2"/>
              </a:rPr>
              <a:t>diaz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://thecolbertreport.cc.com/videos/bwz16t/junot-</a:t>
            </a:r>
            <a:r>
              <a:rPr lang="en-US" dirty="0" smtClean="0">
                <a:hlinkClick r:id="rId2"/>
              </a:rPr>
              <a:t>diaz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/</a:t>
            </a:r>
            <a:r>
              <a:rPr lang="en-US" dirty="0">
                <a:hlinkClick r:id="rId3"/>
              </a:rPr>
              <a:t>watch?v=TEBsTTM7tBc&amp;app=</a:t>
            </a:r>
            <a:r>
              <a:rPr lang="en-US" dirty="0" smtClean="0">
                <a:hlinkClick r:id="rId3"/>
              </a:rPr>
              <a:t>desktop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lD44jmeAHJY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02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68</TotalTime>
  <Words>219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Book Antiqua</vt:lpstr>
      <vt:lpstr>Wingdings</vt:lpstr>
      <vt:lpstr>Hardcover</vt:lpstr>
      <vt:lpstr>Brief Wondrous Life of Oscar Wao</vt:lpstr>
      <vt:lpstr>The book: some basics</vt:lpstr>
      <vt:lpstr>PowerPoint Presentation</vt:lpstr>
      <vt:lpstr>As you read (style &amp; key terms)</vt:lpstr>
      <vt:lpstr>Context</vt:lpstr>
      <vt:lpstr>Video Clips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Wondrous Life of Oscar Wao</dc:title>
  <dc:creator>STEPHANIE GROSSNICKLE</dc:creator>
  <cp:lastModifiedBy>Grossnickle-Batterton, Stephanie</cp:lastModifiedBy>
  <cp:revision>7</cp:revision>
  <dcterms:created xsi:type="dcterms:W3CDTF">2014-04-03T18:32:37Z</dcterms:created>
  <dcterms:modified xsi:type="dcterms:W3CDTF">2014-08-20T16:45:02Z</dcterms:modified>
</cp:coreProperties>
</file>